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4" r:id="rId2"/>
    <p:sldId id="265" r:id="rId3"/>
    <p:sldId id="270" r:id="rId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00CC99"/>
    <a:srgbClr val="FFCC00"/>
    <a:srgbClr val="CCFFFF"/>
    <a:srgbClr val="66FF99"/>
    <a:srgbClr val="00CCFF"/>
    <a:srgbClr val="FF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2" autoAdjust="0"/>
    <p:restoredTop sz="94673" autoAdjust="0"/>
  </p:normalViewPr>
  <p:slideViewPr>
    <p:cSldViewPr>
      <p:cViewPr varScale="1">
        <p:scale>
          <a:sx n="95" d="100"/>
          <a:sy n="95" d="100"/>
        </p:scale>
        <p:origin x="84" y="462"/>
      </p:cViewPr>
      <p:guideLst>
        <p:guide orient="horz" pos="2160"/>
        <p:guide pos="2880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322B1-807B-4E30-9A52-4B859AB99E45}" type="datetimeFigureOut">
              <a:rPr lang="de-DE" smtClean="0"/>
              <a:t>05.09.2019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0C5F-A988-4F90-AC90-3EC212C25E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154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D99F74-54E3-4E00-8122-D721359C385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01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umen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1738" y="3608388"/>
            <a:ext cx="4016375" cy="97155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4687888"/>
            <a:ext cx="3990975" cy="866775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051425" y="6510338"/>
            <a:ext cx="2894013" cy="269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42509C-8FF7-49C5-953D-1A5ED657862F}" type="datetime4">
              <a:rPr lang="de-DE"/>
              <a:pPr/>
              <a:t>5. September 2019</a:t>
            </a:fld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56550" y="6510338"/>
            <a:ext cx="730250" cy="269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 Folie </a:t>
            </a:r>
            <a:fld id="{BAB19673-DA79-4EBB-BBA8-5AFCEBE2A40A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3079" name="Picture 7" descr="Logo_Landratsa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1388"/>
            <a:ext cx="16557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83" name="Picture 11" descr="Hintergr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9"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eu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1738" y="3608388"/>
            <a:ext cx="4016375" cy="97155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4687888"/>
            <a:ext cx="3990975" cy="866775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3079" name="Picture 7" descr="Logo_Landratsa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1388"/>
            <a:ext cx="16557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Picture 9" descr="Hintergrun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9"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0D57-2437-4C2C-A569-93ED91FB8378}" type="datetime4">
              <a:rPr lang="de-DE" smtClean="0"/>
              <a:pPr/>
              <a:t>5. September 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188C1514-D4BC-4B1A-907D-C9CE0AC86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0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auptgebä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1738" y="3608388"/>
            <a:ext cx="4016375" cy="97155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4687888"/>
            <a:ext cx="3990975" cy="866775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3079" name="Picture 7" descr="Logo_Landratsa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1388"/>
            <a:ext cx="16557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Picture 11" descr="Hintergrund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1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0D57-2437-4C2C-A569-93ED91FB8378}" type="datetime4">
              <a:rPr lang="de-DE" smtClean="0"/>
              <a:pPr/>
              <a:t>5. September 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188C1514-D4BC-4B1A-907D-C9CE0AC86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05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an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1738" y="3608388"/>
            <a:ext cx="4016375" cy="97155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4687888"/>
            <a:ext cx="3990975" cy="866775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3079" name="Picture 7" descr="Logo_Landratsa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1388"/>
            <a:ext cx="16557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Picture 11" descr="Hintergrund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0D57-2437-4C2C-A569-93ED91FB8378}" type="datetime4">
              <a:rPr lang="de-DE" smtClean="0"/>
              <a:pPr/>
              <a:t>5. September 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188C1514-D4BC-4B1A-907D-C9CE0AC86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35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0D57-2437-4C2C-A569-93ED91FB8378}" type="datetime4">
              <a:rPr lang="de-DE" smtClean="0"/>
              <a:pPr/>
              <a:t>5. September 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188C1514-D4BC-4B1A-907D-C9CE0AC86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8275" y="1412875"/>
            <a:ext cx="354965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0325" y="1412875"/>
            <a:ext cx="3551238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0D57-2437-4C2C-A569-93ED91FB8378}" type="datetime4">
              <a:rPr lang="de-DE" smtClean="0"/>
              <a:pPr/>
              <a:t>5. September 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188C1514-D4BC-4B1A-907D-C9CE0AC86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6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0D57-2437-4C2C-A569-93ED91FB8378}" type="datetime4">
              <a:rPr lang="de-DE" smtClean="0"/>
              <a:pPr/>
              <a:t>5. September 2019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188C1514-D4BC-4B1A-907D-C9CE0AC86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43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0D57-2437-4C2C-A569-93ED91FB8378}" type="datetime4">
              <a:rPr lang="de-DE" smtClean="0"/>
              <a:pPr/>
              <a:t>5. September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unter Register EINFÜGEN, Kopf und Fußzeile einstellen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188C1514-D4BC-4B1A-907D-C9CE0AC86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29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260350"/>
            <a:ext cx="72532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1412875"/>
            <a:ext cx="7253288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1425" y="6510338"/>
            <a:ext cx="29003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D4D4D"/>
                </a:solidFill>
              </a:defRPr>
            </a:lvl1pPr>
          </a:lstStyle>
          <a:p>
            <a:fld id="{BD460D57-2437-4C2C-A569-93ED91FB8378}" type="datetime4">
              <a:rPr lang="de-DE"/>
              <a:pPr/>
              <a:t>5. September 2019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6188" y="6099175"/>
            <a:ext cx="29003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D4D4D"/>
                </a:solidFill>
              </a:defRPr>
            </a:lvl1pPr>
          </a:lstStyle>
          <a:p>
            <a:r>
              <a:rPr lang="de-DE" dirty="0"/>
              <a:t>Text unter Register EINFÜGEN, Kopf und Fußzeile einstellen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10338"/>
            <a:ext cx="7302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D4D4D"/>
                </a:solidFill>
              </a:defRPr>
            </a:lvl1pPr>
          </a:lstStyle>
          <a:p>
            <a:r>
              <a:rPr lang="de-DE"/>
              <a:t> Folie </a:t>
            </a:r>
            <a:fld id="{188C1514-D4BC-4B1A-907D-C9CE0AC8620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33" name="Picture 9" descr="Logo_Landratsam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1388"/>
            <a:ext cx="16557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4" r:id="rId7"/>
    <p:sldLayoutId id="2147483655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40000"/>
        </a:spcBef>
        <a:spcAft>
          <a:spcPct val="20000"/>
        </a:spcAft>
        <a:buClr>
          <a:srgbClr val="FFCC00"/>
        </a:buClr>
        <a:buFont typeface="Arial" charset="0"/>
        <a:buChar char="●"/>
        <a:defRPr sz="28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633413" indent="-180975" algn="l" rtl="0" eaLnBrk="1" fontAlgn="base" hangingPunct="1">
        <a:spcBef>
          <a:spcPct val="10000"/>
        </a:spcBef>
        <a:spcAft>
          <a:spcPct val="10000"/>
        </a:spcAft>
        <a:buClr>
          <a:srgbClr val="FFCC00"/>
        </a:buClr>
        <a:buFont typeface="Wingdings" pitchFamily="2" charset="2"/>
        <a:buChar char="§"/>
        <a:defRPr sz="2400">
          <a:solidFill>
            <a:srgbClr val="4D4D4D"/>
          </a:solidFill>
          <a:latin typeface="Arial" pitchFamily="34" charset="0"/>
          <a:cs typeface="Arial" pitchFamily="34" charset="0"/>
        </a:defRPr>
      </a:lvl2pPr>
      <a:lvl3pPr marL="1001713" indent="-188913" algn="l" rtl="0" eaLnBrk="1" fontAlgn="base" hangingPunct="1">
        <a:spcBef>
          <a:spcPct val="0"/>
        </a:spcBef>
        <a:spcAft>
          <a:spcPct val="0"/>
        </a:spcAft>
        <a:buChar char="-"/>
        <a:defRPr sz="2000">
          <a:solidFill>
            <a:srgbClr val="4D4D4D"/>
          </a:solidFill>
          <a:latin typeface="Arial" pitchFamily="34" charset="0"/>
          <a:cs typeface="Arial" pitchFamily="34" charset="0"/>
        </a:defRPr>
      </a:lvl3pPr>
      <a:lvl4pPr marL="1341438" indent="11113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Arial" pitchFamily="34" charset="0"/>
          <a:cs typeface="Arial" pitchFamily="34" charset="0"/>
        </a:defRPr>
      </a:lvl4pPr>
      <a:lvl5pPr marL="1903413" indent="-185738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Arial" pitchFamily="34" charset="0"/>
          <a:cs typeface="Arial" pitchFamily="34" charset="0"/>
        </a:defRPr>
      </a:lvl5pPr>
      <a:lvl6pPr marL="2360613" indent="-185738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</a:defRPr>
      </a:lvl6pPr>
      <a:lvl7pPr marL="2817813" indent="-185738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</a:defRPr>
      </a:lvl7pPr>
      <a:lvl8pPr marL="3275013" indent="-185738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</a:defRPr>
      </a:lvl8pPr>
      <a:lvl9pPr marL="3732213" indent="-185738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404664"/>
            <a:ext cx="9144000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Folie </a:t>
            </a:r>
            <a:fld id="{BAB19673-DA79-4EBB-BBA8-5AFCEBE2A40A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26" name="Picture 2" descr="W:\fb580\MaierJu\Projekte\VERSUCHE\cultan depot\a versuche\cc INNOVAR\alles\2017\stempel 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9" y="6041504"/>
            <a:ext cx="890975" cy="5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fb580\MaierJu\Projekte\VERSUCHE\cultan depot\a versuche\cc INNOVAR\alles\2017\Logo inno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2413"/>
            <a:ext cx="2319412" cy="8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8"/>
          <p:cNvGrpSpPr/>
          <p:nvPr/>
        </p:nvGrpSpPr>
        <p:grpSpPr>
          <a:xfrm>
            <a:off x="3275856" y="5942413"/>
            <a:ext cx="2592288" cy="798955"/>
            <a:chOff x="-491405" y="0"/>
            <a:chExt cx="4422657" cy="1761862"/>
          </a:xfrm>
        </p:grpSpPr>
        <p:pic>
          <p:nvPicPr>
            <p:cNvPr id="2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104" y="0"/>
              <a:ext cx="1772419" cy="126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44"/>
              <a:ext cx="1883367" cy="126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ZoneTexte 11"/>
            <p:cNvSpPr txBox="1"/>
            <p:nvPr/>
          </p:nvSpPr>
          <p:spPr>
            <a:xfrm>
              <a:off x="-491405" y="1313627"/>
              <a:ext cx="4422657" cy="4482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Fonds européen de développement régional  (FEDER)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Europäischer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Fonds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für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regionale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Entwicklung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(EFRE)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 Box 3187"/>
          <p:cNvSpPr txBox="1">
            <a:spLocks noChangeArrowheads="1"/>
          </p:cNvSpPr>
          <p:nvPr/>
        </p:nvSpPr>
        <p:spPr bwMode="auto">
          <a:xfrm>
            <a:off x="0" y="15007"/>
            <a:ext cx="9144000" cy="830997"/>
          </a:xfrm>
          <a:prstGeom prst="rect">
            <a:avLst/>
          </a:prstGeom>
          <a:solidFill>
            <a:srgbClr val="66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400" b="1" dirty="0" err="1">
                <a:solidFill>
                  <a:srgbClr val="0070C0"/>
                </a:solidFill>
              </a:rPr>
              <a:t>LiqInject</a:t>
            </a:r>
            <a:r>
              <a:rPr lang="de-DE" altLang="de-DE" sz="2400" b="1" dirty="0">
                <a:solidFill>
                  <a:srgbClr val="0070C0"/>
                </a:solidFill>
              </a:rPr>
              <a:t> 2020</a:t>
            </a:r>
            <a:r>
              <a:rPr lang="de-DE" altLang="de-DE" sz="3200" b="1" baseline="30000" dirty="0">
                <a:solidFill>
                  <a:srgbClr val="0070C0"/>
                </a:solidFill>
              </a:rPr>
              <a:t>®</a:t>
            </a:r>
            <a:endParaRPr lang="de-DE" altLang="de-DE" sz="2400" b="1" baseline="30000" dirty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de-DE" altLang="de-DE" sz="2400" b="1" dirty="0">
                <a:solidFill>
                  <a:srgbClr val="0070C0"/>
                </a:solidFill>
              </a:rPr>
              <a:t>Präzisionsinjektionsgerät für Flüssigsubstrate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97D4CC-8012-4ED0-87A5-0044B502FE24}"/>
              </a:ext>
            </a:extLst>
          </p:cNvPr>
          <p:cNvSpPr txBox="1"/>
          <p:nvPr/>
        </p:nvSpPr>
        <p:spPr>
          <a:xfrm>
            <a:off x="107504" y="1186874"/>
            <a:ext cx="4694056" cy="3970318"/>
          </a:xfrm>
          <a:prstGeom prst="rect">
            <a:avLst/>
          </a:prstGeom>
          <a:solidFill>
            <a:srgbClr val="CC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Technische Daten:</a:t>
            </a:r>
          </a:p>
          <a:p>
            <a:endParaRPr lang="de-DE" b="1" dirty="0">
              <a:solidFill>
                <a:srgbClr val="0070C0"/>
              </a:solidFill>
            </a:endParaRPr>
          </a:p>
          <a:p>
            <a:r>
              <a:rPr lang="de-DE">
                <a:solidFill>
                  <a:srgbClr val="0070C0"/>
                </a:solidFill>
              </a:rPr>
              <a:t> 6 m  </a:t>
            </a:r>
            <a:r>
              <a:rPr lang="de-DE" dirty="0">
                <a:solidFill>
                  <a:srgbClr val="0070C0"/>
                </a:solidFill>
              </a:rPr>
              <a:t>Arbeitsbreite (Prototyp)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>
                <a:solidFill>
                  <a:srgbClr val="0070C0"/>
                </a:solidFill>
              </a:rPr>
              <a:t> 8 </a:t>
            </a:r>
            <a:r>
              <a:rPr lang="de-DE" dirty="0">
                <a:solidFill>
                  <a:srgbClr val="0070C0"/>
                </a:solidFill>
              </a:rPr>
              <a:t>Injektoren (75 cm </a:t>
            </a:r>
            <a:r>
              <a:rPr lang="de-DE">
                <a:solidFill>
                  <a:srgbClr val="0070C0"/>
                </a:solidFill>
              </a:rPr>
              <a:t>Reihenabstand)</a:t>
            </a:r>
          </a:p>
          <a:p>
            <a:br>
              <a:rPr lang="de-DE" sz="800">
                <a:solidFill>
                  <a:srgbClr val="0070C0"/>
                </a:solidFill>
              </a:rPr>
            </a:br>
            <a:r>
              <a:rPr lang="de-DE">
                <a:solidFill>
                  <a:srgbClr val="0070C0"/>
                </a:solidFill>
              </a:rPr>
              <a:t> 8 Schlauchpumpen </a:t>
            </a:r>
            <a:br>
              <a:rPr lang="de-DE">
                <a:solidFill>
                  <a:srgbClr val="0070C0"/>
                </a:solidFill>
              </a:rPr>
            </a:br>
            <a:r>
              <a:rPr lang="de-DE">
                <a:solidFill>
                  <a:srgbClr val="0070C0"/>
                </a:solidFill>
              </a:rPr>
              <a:t> </a:t>
            </a:r>
            <a:r>
              <a:rPr lang="de-DE" sz="1400">
                <a:solidFill>
                  <a:srgbClr val="0070C0"/>
                </a:solidFill>
              </a:rPr>
              <a:t>(für verstopfungsfreie Förderung partikelhaltiger und</a:t>
            </a:r>
            <a:br>
              <a:rPr lang="de-DE" sz="1400">
                <a:solidFill>
                  <a:srgbClr val="0070C0"/>
                </a:solidFill>
              </a:rPr>
            </a:br>
            <a:r>
              <a:rPr lang="de-DE" sz="1400">
                <a:solidFill>
                  <a:srgbClr val="0070C0"/>
                </a:solidFill>
              </a:rPr>
              <a:t>  dickflüssiger Suspensionen) </a:t>
            </a:r>
            <a:endParaRPr lang="de-DE" sz="1400" dirty="0">
              <a:solidFill>
                <a:srgbClr val="0070C0"/>
              </a:solidFill>
            </a:endParaRP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>
                <a:solidFill>
                  <a:srgbClr val="0070C0"/>
                </a:solidFill>
              </a:rPr>
              <a:t> 10 </a:t>
            </a:r>
            <a:r>
              <a:rPr lang="de-DE" dirty="0">
                <a:solidFill>
                  <a:srgbClr val="0070C0"/>
                </a:solidFill>
              </a:rPr>
              <a:t>cm Injektionstiefe (konstant)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>
                <a:solidFill>
                  <a:srgbClr val="0070C0"/>
                </a:solidFill>
              </a:rPr>
              <a:t> Schlitzverschluss </a:t>
            </a:r>
            <a:r>
              <a:rPr lang="de-DE" dirty="0">
                <a:solidFill>
                  <a:srgbClr val="0070C0"/>
                </a:solidFill>
              </a:rPr>
              <a:t>(</a:t>
            </a:r>
            <a:r>
              <a:rPr lang="de-DE" dirty="0" err="1">
                <a:solidFill>
                  <a:srgbClr val="0070C0"/>
                </a:solidFill>
              </a:rPr>
              <a:t>Striegelzinken</a:t>
            </a:r>
            <a:r>
              <a:rPr lang="de-DE" dirty="0">
                <a:solidFill>
                  <a:srgbClr val="0070C0"/>
                </a:solidFill>
              </a:rPr>
              <a:t>)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>
                <a:solidFill>
                  <a:srgbClr val="0070C0"/>
                </a:solidFill>
              </a:rPr>
              <a:t> Liniendepot </a:t>
            </a:r>
            <a:endParaRPr lang="de-DE" dirty="0">
              <a:solidFill>
                <a:srgbClr val="0070C0"/>
              </a:solidFill>
            </a:endParaRP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>
                <a:solidFill>
                  <a:srgbClr val="0070C0"/>
                </a:solidFill>
              </a:rPr>
              <a:t> </a:t>
            </a:r>
            <a:r>
              <a:rPr lang="de-DE" sz="1700">
                <a:solidFill>
                  <a:srgbClr val="0070C0"/>
                </a:solidFill>
              </a:rPr>
              <a:t>Platzierung </a:t>
            </a:r>
            <a:r>
              <a:rPr lang="de-DE" sz="1700" dirty="0">
                <a:solidFill>
                  <a:srgbClr val="0070C0"/>
                </a:solidFill>
              </a:rPr>
              <a:t>von Flüssigsubstraten im Boden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D1FE0FD-0629-43F7-968D-36C3F29AAF22}"/>
              </a:ext>
            </a:extLst>
          </p:cNvPr>
          <p:cNvSpPr/>
          <p:nvPr/>
        </p:nvSpPr>
        <p:spPr>
          <a:xfrm>
            <a:off x="2123728" y="5504562"/>
            <a:ext cx="6831579" cy="307777"/>
          </a:xfrm>
          <a:prstGeom prst="rect">
            <a:avLst/>
          </a:prstGeom>
          <a:solidFill>
            <a:srgbClr val="99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0070C0"/>
                </a:solidFill>
              </a:rPr>
              <a:t>Hersteller: </a:t>
            </a:r>
            <a:r>
              <a:rPr lang="de-DE" sz="1400" dirty="0" err="1">
                <a:solidFill>
                  <a:srgbClr val="0070C0"/>
                </a:solidFill>
              </a:rPr>
              <a:t>Siegwald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>
                <a:solidFill>
                  <a:srgbClr val="0070C0"/>
                </a:solidFill>
              </a:rPr>
              <a:t>Gerätebau GmbH, </a:t>
            </a:r>
            <a:r>
              <a:rPr lang="de-DE" sz="1400" dirty="0" err="1">
                <a:solidFill>
                  <a:srgbClr val="0070C0"/>
                </a:solidFill>
              </a:rPr>
              <a:t>Auggen</a:t>
            </a:r>
            <a:r>
              <a:rPr lang="de-DE" sz="1400" dirty="0">
                <a:solidFill>
                  <a:srgbClr val="0070C0"/>
                </a:solidFill>
              </a:rPr>
              <a:t> (geschützt DE 20 2018 104 133.9)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B97D4CC-8012-4ED0-87A5-0044B502FE24}"/>
              </a:ext>
            </a:extLst>
          </p:cNvPr>
          <p:cNvSpPr txBox="1"/>
          <p:nvPr/>
        </p:nvSpPr>
        <p:spPr>
          <a:xfrm>
            <a:off x="4835695" y="2068393"/>
            <a:ext cx="4119612" cy="3077766"/>
          </a:xfrm>
          <a:prstGeom prst="rect">
            <a:avLst/>
          </a:prstGeom>
          <a:solidFill>
            <a:srgbClr val="CC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>
                <a:solidFill>
                  <a:srgbClr val="0070C0"/>
                </a:solidFill>
              </a:rPr>
              <a:t>Einsatzgebiete:</a:t>
            </a:r>
            <a:endParaRPr lang="de-DE" b="1" dirty="0">
              <a:solidFill>
                <a:srgbClr val="0070C0"/>
              </a:solidFill>
            </a:endParaRPr>
          </a:p>
          <a:p>
            <a:endParaRPr lang="de-DE" sz="1600" dirty="0">
              <a:solidFill>
                <a:srgbClr val="0070C0"/>
              </a:solidFill>
            </a:endParaRPr>
          </a:p>
          <a:p>
            <a:endParaRPr lang="de-DE" sz="1600" dirty="0">
              <a:solidFill>
                <a:srgbClr val="0070C0"/>
              </a:solidFill>
            </a:endParaRPr>
          </a:p>
          <a:p>
            <a:r>
              <a:rPr lang="de-DE" sz="1600" u="sng">
                <a:solidFill>
                  <a:srgbClr val="0070C0"/>
                </a:solidFill>
              </a:rPr>
              <a:t>Biologische Kontrolle </a:t>
            </a:r>
          </a:p>
          <a:p>
            <a:r>
              <a:rPr lang="de-DE" sz="1600" u="sng">
                <a:solidFill>
                  <a:srgbClr val="0070C0"/>
                </a:solidFill>
              </a:rPr>
              <a:t>Maiswurzelbohrer</a:t>
            </a:r>
            <a:r>
              <a:rPr lang="de-DE" sz="1600">
                <a:solidFill>
                  <a:srgbClr val="0070C0"/>
                </a:solidFill>
              </a:rPr>
              <a:t> in Mais </a:t>
            </a:r>
          </a:p>
          <a:p>
            <a:endParaRPr lang="de-DE" sz="1600">
              <a:solidFill>
                <a:srgbClr val="0070C0"/>
              </a:solidFill>
            </a:endParaRPr>
          </a:p>
          <a:p>
            <a:endParaRPr lang="de-DE" sz="1600" dirty="0">
              <a:solidFill>
                <a:srgbClr val="0070C0"/>
              </a:solidFill>
            </a:endParaRPr>
          </a:p>
          <a:p>
            <a:endParaRPr lang="de-DE" sz="1600" dirty="0">
              <a:solidFill>
                <a:srgbClr val="0070C0"/>
              </a:solidFill>
            </a:endParaRPr>
          </a:p>
          <a:p>
            <a:r>
              <a:rPr lang="de-DE" sz="1600" u="sng">
                <a:solidFill>
                  <a:srgbClr val="0070C0"/>
                </a:solidFill>
              </a:rPr>
              <a:t>Weitere Anwendungen möglich </a:t>
            </a:r>
          </a:p>
          <a:p>
            <a:r>
              <a:rPr lang="de-DE" sz="1600" u="sng">
                <a:solidFill>
                  <a:srgbClr val="0070C0"/>
                </a:solidFill>
              </a:rPr>
              <a:t>Flüssigdüngung 	</a:t>
            </a:r>
            <a:r>
              <a:rPr lang="de-DE" sz="1600">
                <a:solidFill>
                  <a:srgbClr val="0070C0"/>
                </a:solidFill>
              </a:rPr>
              <a:t>in Saatmais</a:t>
            </a:r>
          </a:p>
          <a:p>
            <a:r>
              <a:rPr lang="de-DE" sz="1600">
                <a:solidFill>
                  <a:srgbClr val="0070C0"/>
                </a:solidFill>
              </a:rPr>
              <a:t>		in Getreide</a:t>
            </a:r>
          </a:p>
          <a:p>
            <a:r>
              <a:rPr lang="de-DE" sz="1600">
                <a:solidFill>
                  <a:srgbClr val="0070C0"/>
                </a:solidFill>
              </a:rPr>
              <a:t>		im Grünland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68424E-29AD-4B7A-BF6D-F4AC14F6F5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8" y="1045662"/>
            <a:ext cx="2189540" cy="9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15"/>
            <a:ext cx="9143999" cy="592531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Folie </a:t>
            </a:r>
            <a:fld id="{BAB19673-DA79-4EBB-BBA8-5AFCEBE2A40A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26" name="Picture 2" descr="W:\fb580\MaierJu\Projekte\VERSUCHE\cultan depot\a versuche\cc INNOVAR\alles\2017\stempel 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9" y="6041504"/>
            <a:ext cx="890975" cy="5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fb580\MaierJu\Projekte\VERSUCHE\cultan depot\a versuche\cc INNOVAR\alles\2017\Logo inno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2413"/>
            <a:ext cx="2319412" cy="8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8"/>
          <p:cNvGrpSpPr/>
          <p:nvPr/>
        </p:nvGrpSpPr>
        <p:grpSpPr>
          <a:xfrm>
            <a:off x="3275856" y="5942413"/>
            <a:ext cx="2592288" cy="798955"/>
            <a:chOff x="-491405" y="0"/>
            <a:chExt cx="4422657" cy="1761862"/>
          </a:xfrm>
        </p:grpSpPr>
        <p:pic>
          <p:nvPicPr>
            <p:cNvPr id="2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104" y="0"/>
              <a:ext cx="1772419" cy="126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44"/>
              <a:ext cx="1883367" cy="126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ZoneTexte 11"/>
            <p:cNvSpPr txBox="1"/>
            <p:nvPr/>
          </p:nvSpPr>
          <p:spPr>
            <a:xfrm>
              <a:off x="-491405" y="1313627"/>
              <a:ext cx="4422657" cy="4482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Fonds européen de développement régional  (FEDER)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Europäischer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Fonds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für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regionale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Entwicklung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(EFRE)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 Box 3187"/>
          <p:cNvSpPr txBox="1">
            <a:spLocks noChangeArrowheads="1"/>
          </p:cNvSpPr>
          <p:nvPr/>
        </p:nvSpPr>
        <p:spPr bwMode="auto">
          <a:xfrm>
            <a:off x="0" y="-45387"/>
            <a:ext cx="9144000" cy="954107"/>
          </a:xfrm>
          <a:prstGeom prst="rect">
            <a:avLst/>
          </a:prstGeom>
          <a:solidFill>
            <a:srgbClr val="66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800" b="1" dirty="0" err="1">
                <a:solidFill>
                  <a:srgbClr val="0070C0"/>
                </a:solidFill>
              </a:rPr>
              <a:t>LiqInject</a:t>
            </a:r>
            <a:r>
              <a:rPr lang="de-DE" altLang="de-DE" sz="2800" b="1" dirty="0">
                <a:solidFill>
                  <a:srgbClr val="0070C0"/>
                </a:solidFill>
              </a:rPr>
              <a:t> 2020</a:t>
            </a:r>
            <a:r>
              <a:rPr lang="de-DE" altLang="de-DE" sz="3600" b="1" baseline="30000" dirty="0">
                <a:solidFill>
                  <a:srgbClr val="0070C0"/>
                </a:solidFill>
              </a:rPr>
              <a:t>®</a:t>
            </a:r>
            <a:endParaRPr lang="de-DE" altLang="de-DE" sz="2800" b="1" baseline="30000" dirty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de-DE" altLang="de-DE" sz="2800" b="1" dirty="0">
                <a:solidFill>
                  <a:srgbClr val="0070C0"/>
                </a:solidFill>
              </a:rPr>
              <a:t>Präzisionsinjektionsgerät für Flüssigsubstrate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4FA81D-93D0-4C0B-A2C2-C4BD0E954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552" y="1124744"/>
            <a:ext cx="2438211" cy="10801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D9F5ADB-6DFC-49BB-8BA4-EAF98A6D2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054" y="5489395"/>
            <a:ext cx="694394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33"/>
            <a:ext cx="9144000" cy="594698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Folie </a:t>
            </a:r>
            <a:fld id="{BAB19673-DA79-4EBB-BBA8-5AFCEBE2A40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 descr="W:\fb580\MaierJu\Projekte\VERSUCHE\cultan depot\a versuche\cc INNOVAR\alles\2017\stempel 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9" y="6021288"/>
            <a:ext cx="890975" cy="5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fb580\MaierJu\Projekte\VERSUCHE\cultan depot\a versuche\cc INNOVAR\alles\2017\Logo inno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9280"/>
            <a:ext cx="2319412" cy="8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8"/>
          <p:cNvGrpSpPr/>
          <p:nvPr/>
        </p:nvGrpSpPr>
        <p:grpSpPr>
          <a:xfrm>
            <a:off x="3275856" y="5949280"/>
            <a:ext cx="2592288" cy="798955"/>
            <a:chOff x="-491405" y="0"/>
            <a:chExt cx="4422657" cy="1761862"/>
          </a:xfrm>
        </p:grpSpPr>
        <p:pic>
          <p:nvPicPr>
            <p:cNvPr id="2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104" y="0"/>
              <a:ext cx="1772419" cy="126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44"/>
              <a:ext cx="1883367" cy="126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ZoneTexte 11"/>
            <p:cNvSpPr txBox="1"/>
            <p:nvPr/>
          </p:nvSpPr>
          <p:spPr>
            <a:xfrm>
              <a:off x="-491405" y="1313627"/>
              <a:ext cx="4422657" cy="4482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Fonds européen de développement régional  (FEDER)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Europäischer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Fonds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für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regionale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Entwicklung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(EFRE)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 Box 3187"/>
          <p:cNvSpPr txBox="1">
            <a:spLocks noChangeArrowheads="1"/>
          </p:cNvSpPr>
          <p:nvPr/>
        </p:nvSpPr>
        <p:spPr bwMode="auto">
          <a:xfrm>
            <a:off x="0" y="-45387"/>
            <a:ext cx="9144000" cy="954107"/>
          </a:xfrm>
          <a:prstGeom prst="rect">
            <a:avLst/>
          </a:prstGeom>
          <a:solidFill>
            <a:srgbClr val="66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800" b="1" dirty="0" err="1">
                <a:solidFill>
                  <a:srgbClr val="0070C0"/>
                </a:solidFill>
              </a:rPr>
              <a:t>LiqInject</a:t>
            </a:r>
            <a:r>
              <a:rPr lang="de-DE" altLang="de-DE" sz="2800" b="1" dirty="0">
                <a:solidFill>
                  <a:srgbClr val="0070C0"/>
                </a:solidFill>
              </a:rPr>
              <a:t> 2020</a:t>
            </a:r>
            <a:r>
              <a:rPr lang="de-DE" altLang="de-DE" sz="3600" b="1" baseline="30000" dirty="0">
                <a:solidFill>
                  <a:srgbClr val="0070C0"/>
                </a:solidFill>
              </a:rPr>
              <a:t>®</a:t>
            </a:r>
            <a:endParaRPr lang="de-DE" altLang="de-DE" sz="2800" b="1" baseline="30000" dirty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de-DE" altLang="de-DE" sz="2800" b="1" dirty="0">
                <a:solidFill>
                  <a:srgbClr val="0070C0"/>
                </a:solidFill>
              </a:rPr>
              <a:t>Präzisionsinjektionsgerät für Flüssigsubstrate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84552C-9E9F-4245-85AE-EDD41A2BB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054" y="5513551"/>
            <a:ext cx="6943946" cy="4877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CB2DDB-C27D-4D72-ADE9-F68C997B2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5449" y="1124744"/>
            <a:ext cx="2366203" cy="10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59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RA-Daumen-Hoch 1">
      <a:dk1>
        <a:srgbClr val="4D4D4D"/>
      </a:dk1>
      <a:lt1>
        <a:srgbClr val="FFFFFF"/>
      </a:lt1>
      <a:dk2>
        <a:srgbClr val="4D4D4D"/>
      </a:dk2>
      <a:lt2>
        <a:srgbClr val="757575"/>
      </a:lt2>
      <a:accent1>
        <a:srgbClr val="FFC300"/>
      </a:accent1>
      <a:accent2>
        <a:srgbClr val="E62800"/>
      </a:accent2>
      <a:accent3>
        <a:srgbClr val="FFFFFF"/>
      </a:accent3>
      <a:accent4>
        <a:srgbClr val="404040"/>
      </a:accent4>
      <a:accent5>
        <a:srgbClr val="FFDEAA"/>
      </a:accent5>
      <a:accent6>
        <a:srgbClr val="D02300"/>
      </a:accent6>
      <a:hlink>
        <a:srgbClr val="757575"/>
      </a:hlink>
      <a:folHlink>
        <a:srgbClr val="E62800"/>
      </a:folHlink>
    </a:clrScheme>
    <a:fontScheme name="LRA-Daumen-Ho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RA-Daumen-Hoch 1">
        <a:dk1>
          <a:srgbClr val="4D4D4D"/>
        </a:dk1>
        <a:lt1>
          <a:srgbClr val="FFFFFF"/>
        </a:lt1>
        <a:dk2>
          <a:srgbClr val="4D4D4D"/>
        </a:dk2>
        <a:lt2>
          <a:srgbClr val="757575"/>
        </a:lt2>
        <a:accent1>
          <a:srgbClr val="FFC300"/>
        </a:accent1>
        <a:accent2>
          <a:srgbClr val="E62800"/>
        </a:accent2>
        <a:accent3>
          <a:srgbClr val="FFFFFF"/>
        </a:accent3>
        <a:accent4>
          <a:srgbClr val="404040"/>
        </a:accent4>
        <a:accent5>
          <a:srgbClr val="FFDEAA"/>
        </a:accent5>
        <a:accent6>
          <a:srgbClr val="D02300"/>
        </a:accent6>
        <a:hlink>
          <a:srgbClr val="757575"/>
        </a:hlink>
        <a:folHlink>
          <a:srgbClr val="E62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119</Words>
  <Application>Microsoft Office PowerPoint</Application>
  <PresentationFormat>Bildschirmpräsentation (4:3)</PresentationFormat>
  <Paragraphs>42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Blank</vt:lpstr>
      <vt:lpstr>PowerPoint-Präsentation</vt:lpstr>
      <vt:lpstr>PowerPoint-Präsentation</vt:lpstr>
      <vt:lpstr>PowerPoint-Präsentation</vt:lpstr>
    </vt:vector>
  </TitlesOfParts>
  <Company>Landratsamt Breisgau Hochschwarzwald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Juergen Maier</dc:creator>
  <cp:lastModifiedBy>km</cp:lastModifiedBy>
  <cp:revision>139</cp:revision>
  <dcterms:created xsi:type="dcterms:W3CDTF">2017-11-03T13:37:13Z</dcterms:created>
  <dcterms:modified xsi:type="dcterms:W3CDTF">2019-09-05T10:58:10Z</dcterms:modified>
</cp:coreProperties>
</file>