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64" r:id="rId2"/>
    <p:sldId id="265" r:id="rId3"/>
    <p:sldId id="270" r:id="rId4"/>
  </p:sldIdLst>
  <p:sldSz cx="9144000" cy="6858000" type="screen4x3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2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66CCFF"/>
    <a:srgbClr val="00CC99"/>
    <a:srgbClr val="FFCC00"/>
    <a:srgbClr val="CCFFFF"/>
    <a:srgbClr val="66FF99"/>
    <a:srgbClr val="00CCFF"/>
    <a:srgbClr val="FFFFFF"/>
    <a:srgbClr val="FF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962" autoAdjust="0"/>
    <p:restoredTop sz="94673" autoAdjust="0"/>
  </p:normalViewPr>
  <p:slideViewPr>
    <p:cSldViewPr>
      <p:cViewPr varScale="1">
        <p:scale>
          <a:sx n="95" d="100"/>
          <a:sy n="95" d="100"/>
        </p:scale>
        <p:origin x="84" y="462"/>
      </p:cViewPr>
      <p:guideLst>
        <p:guide orient="horz" pos="2160"/>
        <p:guide pos="2880"/>
        <p:guide orient="horz" pos="220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4322B1-807B-4E30-9A52-4B859AB99E45}" type="datetimeFigureOut">
              <a:rPr lang="de-DE" smtClean="0"/>
              <a:t>05.09.2019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D0C5F-A988-4F90-AC90-3EC212C25E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41543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ED99F74-54E3-4E00-8122-D721359C3850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40183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aumen_ho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11738" y="3608388"/>
            <a:ext cx="4016375" cy="971550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de-DE" noProof="0"/>
              <a:t>Titelmasterformat durch Klicken bearbeiten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48238" y="4687888"/>
            <a:ext cx="3990975" cy="866775"/>
          </a:xfrm>
        </p:spPr>
        <p:txBody>
          <a:bodyPr/>
          <a:lstStyle>
            <a:lvl1pPr marL="0" indent="0">
              <a:buFont typeface="Arial" charset="0"/>
              <a:buNone/>
              <a:defRPr sz="2000"/>
            </a:lvl1pPr>
          </a:lstStyle>
          <a:p>
            <a:pPr lvl="0"/>
            <a:r>
              <a:rPr lang="de-DE" noProof="0"/>
              <a:t>Formatvorlage des Untertitelmasters durch Klicken bearbeiten</a:t>
            </a:r>
            <a:endParaRPr lang="de-DE" noProof="0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5051425" y="6510338"/>
            <a:ext cx="2894013" cy="2698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42509C-8FF7-49C5-953D-1A5ED657862F}" type="datetime4">
              <a:rPr lang="de-DE"/>
              <a:pPr/>
              <a:t>5. September 2019</a:t>
            </a:fld>
            <a:endParaRPr lang="de-DE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956550" y="6510338"/>
            <a:ext cx="730250" cy="2698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 Folie </a:t>
            </a:r>
            <a:fld id="{BAB19673-DA79-4EBB-BBA8-5AFCEBE2A40A}" type="slidenum">
              <a:rPr lang="de-DE"/>
              <a:pPr/>
              <a:t>‹Nr.›</a:t>
            </a:fld>
            <a:endParaRPr lang="de-DE"/>
          </a:p>
        </p:txBody>
      </p:sp>
      <p:pic>
        <p:nvPicPr>
          <p:cNvPr id="3079" name="Picture 7" descr="Logo_Landratsam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6021388"/>
            <a:ext cx="1655763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0" name="Line 8"/>
          <p:cNvSpPr>
            <a:spLocks noChangeShapeType="1"/>
          </p:cNvSpPr>
          <p:nvPr/>
        </p:nvSpPr>
        <p:spPr bwMode="auto">
          <a:xfrm>
            <a:off x="0" y="5867400"/>
            <a:ext cx="9144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pic>
        <p:nvPicPr>
          <p:cNvPr id="3083" name="Picture 11" descr="Hintergr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889"/>
          <a:stretch>
            <a:fillRect/>
          </a:stretch>
        </p:blipFill>
        <p:spPr bwMode="auto">
          <a:xfrm>
            <a:off x="0" y="0"/>
            <a:ext cx="91440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Text unter Register EINFÜGEN, Kopf und Fußzeile einstellen</a:t>
            </a:r>
            <a:endParaRPr lang="de-D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eub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11738" y="3608388"/>
            <a:ext cx="4016375" cy="971550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de-DE" noProof="0"/>
              <a:t>Titelmasterformat durch Klicken bearbeiten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48238" y="4687888"/>
            <a:ext cx="3990975" cy="866775"/>
          </a:xfrm>
        </p:spPr>
        <p:txBody>
          <a:bodyPr/>
          <a:lstStyle>
            <a:lvl1pPr marL="0" indent="0">
              <a:buFont typeface="Arial" charset="0"/>
              <a:buNone/>
              <a:defRPr sz="2000"/>
            </a:lvl1pPr>
          </a:lstStyle>
          <a:p>
            <a:pPr lvl="0"/>
            <a:r>
              <a:rPr lang="de-DE" noProof="0"/>
              <a:t>Formatvorlage des Untertitelmasters durch Klicken bearbeiten</a:t>
            </a:r>
            <a:endParaRPr lang="de-DE" noProof="0" dirty="0"/>
          </a:p>
        </p:txBody>
      </p:sp>
      <p:pic>
        <p:nvPicPr>
          <p:cNvPr id="3079" name="Picture 7" descr="Logo_Landratsam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6021388"/>
            <a:ext cx="1655763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0" name="Line 8"/>
          <p:cNvSpPr>
            <a:spLocks noChangeShapeType="1"/>
          </p:cNvSpPr>
          <p:nvPr/>
        </p:nvSpPr>
        <p:spPr bwMode="auto">
          <a:xfrm>
            <a:off x="0" y="5867400"/>
            <a:ext cx="9144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pic>
        <p:nvPicPr>
          <p:cNvPr id="10" name="Picture 9" descr="Hintergrund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889"/>
          <a:stretch>
            <a:fillRect/>
          </a:stretch>
        </p:blipFill>
        <p:spPr bwMode="auto">
          <a:xfrm>
            <a:off x="0" y="0"/>
            <a:ext cx="91440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60D57-2437-4C2C-A569-93ED91FB8378}" type="datetime4">
              <a:rPr lang="de-DE" smtClean="0"/>
              <a:pPr/>
              <a:t>5. September 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Text unter Register EINFÜGEN, Kopf und Fußzeile einstellen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 Folie </a:t>
            </a:r>
            <a:fld id="{188C1514-D4BC-4B1A-907D-C9CE0AC86205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100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Hauptgebäu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11738" y="3608388"/>
            <a:ext cx="4016375" cy="971550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de-DE" noProof="0"/>
              <a:t>Titelmasterformat durch Klicken bearbeiten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48238" y="4687888"/>
            <a:ext cx="3990975" cy="866775"/>
          </a:xfrm>
        </p:spPr>
        <p:txBody>
          <a:bodyPr/>
          <a:lstStyle>
            <a:lvl1pPr marL="0" indent="0">
              <a:buFont typeface="Arial" charset="0"/>
              <a:buNone/>
              <a:defRPr sz="2000"/>
            </a:lvl1pPr>
          </a:lstStyle>
          <a:p>
            <a:pPr lvl="0"/>
            <a:r>
              <a:rPr lang="de-DE" noProof="0"/>
              <a:t>Formatvorlage des Untertitelmasters durch Klicken bearbeiten</a:t>
            </a:r>
          </a:p>
        </p:txBody>
      </p:sp>
      <p:pic>
        <p:nvPicPr>
          <p:cNvPr id="3079" name="Picture 7" descr="Logo_Landratsam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6021388"/>
            <a:ext cx="1655763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0" name="Line 8"/>
          <p:cNvSpPr>
            <a:spLocks noChangeShapeType="1"/>
          </p:cNvSpPr>
          <p:nvPr/>
        </p:nvSpPr>
        <p:spPr bwMode="auto">
          <a:xfrm>
            <a:off x="0" y="5867400"/>
            <a:ext cx="9144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pic>
        <p:nvPicPr>
          <p:cNvPr id="10" name="Picture 11" descr="Hintergrund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111"/>
          <a:stretch>
            <a:fillRect/>
          </a:stretch>
        </p:blipFill>
        <p:spPr bwMode="auto">
          <a:xfrm>
            <a:off x="0" y="0"/>
            <a:ext cx="91440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60D57-2437-4C2C-A569-93ED91FB8378}" type="datetime4">
              <a:rPr lang="de-DE" smtClean="0"/>
              <a:pPr/>
              <a:t>5. September 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Text unter Register EINFÜGEN, Kopf und Fußzeile einstellen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 Folie </a:t>
            </a:r>
            <a:fld id="{188C1514-D4BC-4B1A-907D-C9CE0AC86205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4054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Landscha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11738" y="3608388"/>
            <a:ext cx="4016375" cy="971550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de-DE" noProof="0"/>
              <a:t>Titelmasterformat durch Klicken bearbeiten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48238" y="4687888"/>
            <a:ext cx="3990975" cy="866775"/>
          </a:xfrm>
        </p:spPr>
        <p:txBody>
          <a:bodyPr/>
          <a:lstStyle>
            <a:lvl1pPr marL="0" indent="0">
              <a:buFont typeface="Arial" charset="0"/>
              <a:buNone/>
              <a:defRPr sz="2000"/>
            </a:lvl1pPr>
          </a:lstStyle>
          <a:p>
            <a:pPr lvl="0"/>
            <a:r>
              <a:rPr lang="de-DE" noProof="0"/>
              <a:t>Formatvorlage des Untertitelmasters durch Klicken bearbeiten</a:t>
            </a:r>
          </a:p>
        </p:txBody>
      </p:sp>
      <p:pic>
        <p:nvPicPr>
          <p:cNvPr id="3079" name="Picture 7" descr="Logo_Landratsam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6021388"/>
            <a:ext cx="1655763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0" name="Line 8"/>
          <p:cNvSpPr>
            <a:spLocks noChangeShapeType="1"/>
          </p:cNvSpPr>
          <p:nvPr/>
        </p:nvSpPr>
        <p:spPr bwMode="auto">
          <a:xfrm>
            <a:off x="0" y="5867400"/>
            <a:ext cx="9144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pic>
        <p:nvPicPr>
          <p:cNvPr id="10" name="Picture 11" descr="Hintergrund4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>
            <a:fillRect/>
          </a:stretch>
        </p:blipFill>
        <p:spPr bwMode="auto">
          <a:xfrm>
            <a:off x="0" y="0"/>
            <a:ext cx="9144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60D57-2437-4C2C-A569-93ED91FB8378}" type="datetime4">
              <a:rPr lang="de-DE" smtClean="0"/>
              <a:pPr/>
              <a:t>5. September 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Text unter Register EINFÜGEN, Kopf und Fußzeile einstellen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 Folie </a:t>
            </a:r>
            <a:fld id="{188C1514-D4BC-4B1A-907D-C9CE0AC86205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0356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60D57-2437-4C2C-A569-93ED91FB8378}" type="datetime4">
              <a:rPr lang="de-DE" smtClean="0"/>
              <a:pPr/>
              <a:t>5. September 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Text unter Register EINFÜGEN, Kopf und Fußzeile einstellen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 Folie </a:t>
            </a:r>
            <a:fld id="{188C1514-D4BC-4B1A-907D-C9CE0AC86205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6503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438275" y="1412875"/>
            <a:ext cx="3549650" cy="4394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40325" y="1412875"/>
            <a:ext cx="3551238" cy="4394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60D57-2437-4C2C-A569-93ED91FB8378}" type="datetime4">
              <a:rPr lang="de-DE" smtClean="0"/>
              <a:pPr/>
              <a:t>5. September 2019</a:t>
            </a:fld>
            <a:endParaRPr lang="de-DE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Text unter Register EINFÜGEN, Kopf und Fußzeile einstellen</a:t>
            </a:r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 Folie </a:t>
            </a:r>
            <a:fld id="{188C1514-D4BC-4B1A-907D-C9CE0AC86205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0657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60D57-2437-4C2C-A569-93ED91FB8378}" type="datetime4">
              <a:rPr lang="de-DE" smtClean="0"/>
              <a:pPr/>
              <a:t>5. September 2019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Text unter Register EINFÜGEN, Kopf und Fußzeile einstellen</a:t>
            </a:r>
            <a:endParaRPr lang="de-DE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 Folie </a:t>
            </a:r>
            <a:fld id="{188C1514-D4BC-4B1A-907D-C9CE0AC86205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043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60D57-2437-4C2C-A569-93ED91FB8378}" type="datetime4">
              <a:rPr lang="de-DE" smtClean="0"/>
              <a:pPr/>
              <a:t>5. September 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Text unter Register EINFÜGEN, Kopf und Fußzeile einstellen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 Folie </a:t>
            </a:r>
            <a:fld id="{188C1514-D4BC-4B1A-907D-C9CE0AC86205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9294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38275" y="260350"/>
            <a:ext cx="7253288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38275" y="1412875"/>
            <a:ext cx="7253288" cy="439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51425" y="6510338"/>
            <a:ext cx="2900363" cy="26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4D4D4D"/>
                </a:solidFill>
              </a:defRPr>
            </a:lvl1pPr>
          </a:lstStyle>
          <a:p>
            <a:fld id="{BD460D57-2437-4C2C-A569-93ED91FB8378}" type="datetime4">
              <a:rPr lang="de-DE"/>
              <a:pPr/>
              <a:t>5. September 2019</a:t>
            </a:fld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056188" y="6099175"/>
            <a:ext cx="2900362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4D4D4D"/>
                </a:solidFill>
              </a:defRPr>
            </a:lvl1pPr>
          </a:lstStyle>
          <a:p>
            <a:r>
              <a:rPr lang="de-DE" dirty="0"/>
              <a:t>Text unter Register EINFÜGEN, Kopf und Fußzeile einstellen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56550" y="6510338"/>
            <a:ext cx="730250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4D4D4D"/>
                </a:solidFill>
              </a:defRPr>
            </a:lvl1pPr>
          </a:lstStyle>
          <a:p>
            <a:r>
              <a:rPr lang="de-DE"/>
              <a:t> Folie </a:t>
            </a:r>
            <a:fld id="{188C1514-D4BC-4B1A-907D-C9CE0AC86205}" type="slidenum">
              <a:rPr lang="de-DE"/>
              <a:pPr/>
              <a:t>‹Nr.›</a:t>
            </a:fld>
            <a:endParaRPr lang="de-DE"/>
          </a:p>
        </p:txBody>
      </p:sp>
      <p:pic>
        <p:nvPicPr>
          <p:cNvPr id="1033" name="Picture 9" descr="Logo_Landratsamt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6021388"/>
            <a:ext cx="1655763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0" y="5867400"/>
            <a:ext cx="9144000" cy="0"/>
          </a:xfrm>
          <a:prstGeom prst="line">
            <a:avLst/>
          </a:prstGeom>
          <a:noFill/>
          <a:ln w="9525">
            <a:solidFill>
              <a:srgbClr val="96969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50" r:id="rId5"/>
    <p:sldLayoutId id="2147483652" r:id="rId6"/>
    <p:sldLayoutId id="2147483654" r:id="rId7"/>
    <p:sldLayoutId id="2147483655" r:id="rId8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4D4D4D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4D4D4D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4D4D4D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4D4D4D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4D4D4D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4D4D4D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4D4D4D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4D4D4D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4D4D4D"/>
          </a:solidFill>
          <a:latin typeface="Arial" charset="0"/>
        </a:defRPr>
      </a:lvl9pPr>
    </p:titleStyle>
    <p:bodyStyle>
      <a:lvl1pPr marL="273050" indent="-273050" algn="l" rtl="0" eaLnBrk="1" fontAlgn="base" hangingPunct="1">
        <a:spcBef>
          <a:spcPct val="40000"/>
        </a:spcBef>
        <a:spcAft>
          <a:spcPct val="20000"/>
        </a:spcAft>
        <a:buClr>
          <a:srgbClr val="FFCC00"/>
        </a:buClr>
        <a:buFont typeface="Arial" charset="0"/>
        <a:buChar char="●"/>
        <a:defRPr sz="2800">
          <a:solidFill>
            <a:srgbClr val="4D4D4D"/>
          </a:solidFill>
          <a:latin typeface="Arial" pitchFamily="34" charset="0"/>
          <a:ea typeface="+mn-ea"/>
          <a:cs typeface="Arial" pitchFamily="34" charset="0"/>
        </a:defRPr>
      </a:lvl1pPr>
      <a:lvl2pPr marL="633413" indent="-180975" algn="l" rtl="0" eaLnBrk="1" fontAlgn="base" hangingPunct="1">
        <a:spcBef>
          <a:spcPct val="10000"/>
        </a:spcBef>
        <a:spcAft>
          <a:spcPct val="10000"/>
        </a:spcAft>
        <a:buClr>
          <a:srgbClr val="FFCC00"/>
        </a:buClr>
        <a:buFont typeface="Wingdings" pitchFamily="2" charset="2"/>
        <a:buChar char="§"/>
        <a:defRPr sz="2400">
          <a:solidFill>
            <a:srgbClr val="4D4D4D"/>
          </a:solidFill>
          <a:latin typeface="Arial" pitchFamily="34" charset="0"/>
          <a:cs typeface="Arial" pitchFamily="34" charset="0"/>
        </a:defRPr>
      </a:lvl2pPr>
      <a:lvl3pPr marL="1001713" indent="-188913" algn="l" rtl="0" eaLnBrk="1" fontAlgn="base" hangingPunct="1">
        <a:spcBef>
          <a:spcPct val="0"/>
        </a:spcBef>
        <a:spcAft>
          <a:spcPct val="0"/>
        </a:spcAft>
        <a:buChar char="-"/>
        <a:defRPr sz="2000">
          <a:solidFill>
            <a:srgbClr val="4D4D4D"/>
          </a:solidFill>
          <a:latin typeface="Arial" pitchFamily="34" charset="0"/>
          <a:cs typeface="Arial" pitchFamily="34" charset="0"/>
        </a:defRPr>
      </a:lvl3pPr>
      <a:lvl4pPr marL="1341438" indent="11113" algn="l" rtl="0" eaLnBrk="1" fontAlgn="base" hangingPunct="1">
        <a:spcBef>
          <a:spcPct val="20000"/>
        </a:spcBef>
        <a:spcAft>
          <a:spcPct val="0"/>
        </a:spcAft>
        <a:defRPr sz="2000">
          <a:solidFill>
            <a:srgbClr val="4D4D4D"/>
          </a:solidFill>
          <a:latin typeface="Arial" pitchFamily="34" charset="0"/>
          <a:cs typeface="Arial" pitchFamily="34" charset="0"/>
        </a:defRPr>
      </a:lvl4pPr>
      <a:lvl5pPr marL="1903413" indent="-185738" algn="l" rtl="0" eaLnBrk="1" fontAlgn="base" hangingPunct="1">
        <a:spcBef>
          <a:spcPct val="20000"/>
        </a:spcBef>
        <a:spcAft>
          <a:spcPct val="0"/>
        </a:spcAft>
        <a:defRPr sz="2000">
          <a:solidFill>
            <a:srgbClr val="4D4D4D"/>
          </a:solidFill>
          <a:latin typeface="Arial" pitchFamily="34" charset="0"/>
          <a:cs typeface="Arial" pitchFamily="34" charset="0"/>
        </a:defRPr>
      </a:lvl5pPr>
      <a:lvl6pPr marL="2360613" indent="-185738" algn="l" rtl="0" eaLnBrk="1" fontAlgn="base" hangingPunct="1">
        <a:spcBef>
          <a:spcPct val="20000"/>
        </a:spcBef>
        <a:spcAft>
          <a:spcPct val="0"/>
        </a:spcAft>
        <a:defRPr sz="2000">
          <a:solidFill>
            <a:srgbClr val="4D4D4D"/>
          </a:solidFill>
          <a:latin typeface="+mn-lt"/>
        </a:defRPr>
      </a:lvl6pPr>
      <a:lvl7pPr marL="2817813" indent="-185738" algn="l" rtl="0" eaLnBrk="1" fontAlgn="base" hangingPunct="1">
        <a:spcBef>
          <a:spcPct val="20000"/>
        </a:spcBef>
        <a:spcAft>
          <a:spcPct val="0"/>
        </a:spcAft>
        <a:defRPr sz="2000">
          <a:solidFill>
            <a:srgbClr val="4D4D4D"/>
          </a:solidFill>
          <a:latin typeface="+mn-lt"/>
        </a:defRPr>
      </a:lvl7pPr>
      <a:lvl8pPr marL="3275013" indent="-185738" algn="l" rtl="0" eaLnBrk="1" fontAlgn="base" hangingPunct="1">
        <a:spcBef>
          <a:spcPct val="20000"/>
        </a:spcBef>
        <a:spcAft>
          <a:spcPct val="0"/>
        </a:spcAft>
        <a:defRPr sz="2000">
          <a:solidFill>
            <a:srgbClr val="4D4D4D"/>
          </a:solidFill>
          <a:latin typeface="+mn-lt"/>
        </a:defRPr>
      </a:lvl8pPr>
      <a:lvl9pPr marL="3732213" indent="-185738" algn="l" rtl="0" eaLnBrk="1" fontAlgn="base" hangingPunct="1">
        <a:spcBef>
          <a:spcPct val="20000"/>
        </a:spcBef>
        <a:spcAft>
          <a:spcPct val="0"/>
        </a:spcAft>
        <a:defRPr sz="2000">
          <a:solidFill>
            <a:srgbClr val="4D4D4D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gif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 bwMode="auto">
          <a:xfrm>
            <a:off x="0" y="404664"/>
            <a:ext cx="9144000" cy="30243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dirty="0"/>
              <a:t> Folie </a:t>
            </a:r>
            <a:fld id="{BAB19673-DA79-4EBB-BBA8-5AFCEBE2A40A}" type="slidenum">
              <a:rPr lang="de-DE" smtClean="0"/>
              <a:pPr/>
              <a:t>1</a:t>
            </a:fld>
            <a:endParaRPr lang="de-DE" dirty="0"/>
          </a:p>
        </p:txBody>
      </p:sp>
      <p:pic>
        <p:nvPicPr>
          <p:cNvPr id="1026" name="Picture 2" descr="W:\fb580\MaierJu\Projekte\VERSUCHE\cultan depot\a versuche\cc INNOVAR\alles\2017\stempel origin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329" y="6041504"/>
            <a:ext cx="890975" cy="53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W:\fb580\MaierJu\Projekte\VERSUCHE\cultan depot\a versuche\cc INNOVAR\alles\2017\Logo innovA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5942413"/>
            <a:ext cx="2319412" cy="870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oupe 8"/>
          <p:cNvGrpSpPr/>
          <p:nvPr/>
        </p:nvGrpSpPr>
        <p:grpSpPr>
          <a:xfrm>
            <a:off x="3275856" y="5942413"/>
            <a:ext cx="2592288" cy="798955"/>
            <a:chOff x="-491405" y="0"/>
            <a:chExt cx="4422657" cy="1761862"/>
          </a:xfrm>
        </p:grpSpPr>
        <p:pic>
          <p:nvPicPr>
            <p:cNvPr id="20" name="Imag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8104" y="0"/>
              <a:ext cx="1772419" cy="1260000"/>
            </a:xfrm>
            <a:prstGeom prst="rect">
              <a:avLst/>
            </a:prstGeom>
            <a:ln w="38100" cap="sq">
              <a:noFill/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21" name="Image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944"/>
              <a:ext cx="1883367" cy="1260000"/>
            </a:xfrm>
            <a:prstGeom prst="rect">
              <a:avLst/>
            </a:prstGeom>
            <a:ln w="38100" cap="sq">
              <a:noFill/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2" name="ZoneTexte 11"/>
            <p:cNvSpPr txBox="1"/>
            <p:nvPr/>
          </p:nvSpPr>
          <p:spPr>
            <a:xfrm>
              <a:off x="-491405" y="1313627"/>
              <a:ext cx="4422657" cy="44823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 anchor="t">
              <a:no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Fonds européen de développement régional  (FEDER)</a:t>
              </a: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800" b="0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Europäischer</a:t>
              </a:r>
              <a:r>
                <a:rPr kumimoji="0" lang="fr-FR" sz="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Fonds </a:t>
              </a:r>
              <a:r>
                <a:rPr kumimoji="0" lang="fr-FR" sz="800" b="0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für</a:t>
              </a:r>
              <a:r>
                <a:rPr kumimoji="0" lang="fr-FR" sz="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800" b="0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regionale</a:t>
              </a:r>
              <a:r>
                <a:rPr kumimoji="0" lang="fr-FR" sz="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800" b="0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Entwicklung</a:t>
              </a:r>
              <a:r>
                <a:rPr kumimoji="0" lang="fr-FR" sz="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(EFRE)</a:t>
              </a: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Text Box 3187"/>
          <p:cNvSpPr txBox="1">
            <a:spLocks noChangeArrowheads="1"/>
          </p:cNvSpPr>
          <p:nvPr/>
        </p:nvSpPr>
        <p:spPr bwMode="auto">
          <a:xfrm>
            <a:off x="0" y="15007"/>
            <a:ext cx="9144000" cy="830997"/>
          </a:xfrm>
          <a:prstGeom prst="rect">
            <a:avLst/>
          </a:prstGeom>
          <a:solidFill>
            <a:srgbClr val="66CCFF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de-DE" altLang="de-DE" sz="2400" b="1" dirty="0" err="1">
                <a:solidFill>
                  <a:srgbClr val="0070C0"/>
                </a:solidFill>
              </a:rPr>
              <a:t>LiqInject</a:t>
            </a:r>
            <a:r>
              <a:rPr lang="de-DE" altLang="de-DE" sz="2400" b="1" dirty="0">
                <a:solidFill>
                  <a:srgbClr val="0070C0"/>
                </a:solidFill>
              </a:rPr>
              <a:t> 2020</a:t>
            </a:r>
            <a:r>
              <a:rPr lang="de-DE" altLang="de-DE" sz="3200" b="1" baseline="30000" dirty="0">
                <a:solidFill>
                  <a:srgbClr val="0070C0"/>
                </a:solidFill>
              </a:rPr>
              <a:t>®</a:t>
            </a:r>
            <a:endParaRPr lang="de-DE" altLang="de-DE" sz="2400" b="1" baseline="30000" dirty="0">
              <a:solidFill>
                <a:srgbClr val="0070C0"/>
              </a:solidFill>
            </a:endParaRPr>
          </a:p>
          <a:p>
            <a:pPr algn="ctr" eaLnBrk="1" hangingPunct="1">
              <a:defRPr/>
            </a:pPr>
            <a:r>
              <a:rPr lang="de-DE" altLang="de-DE" sz="2400" b="1" dirty="0">
                <a:solidFill>
                  <a:srgbClr val="0070C0"/>
                </a:solidFill>
              </a:rPr>
              <a:t>Präzisionsinjektionsgerät für Flüssigsubstrate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B97D4CC-8012-4ED0-87A5-0044B502FE24}"/>
              </a:ext>
            </a:extLst>
          </p:cNvPr>
          <p:cNvSpPr txBox="1"/>
          <p:nvPr/>
        </p:nvSpPr>
        <p:spPr>
          <a:xfrm>
            <a:off x="107504" y="1186874"/>
            <a:ext cx="4694056" cy="3970318"/>
          </a:xfrm>
          <a:prstGeom prst="rect">
            <a:avLst/>
          </a:prstGeom>
          <a:solidFill>
            <a:srgbClr val="CCFF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0070C0"/>
                </a:solidFill>
              </a:rPr>
              <a:t>Technische Daten:</a:t>
            </a:r>
          </a:p>
          <a:p>
            <a:endParaRPr lang="de-DE" b="1" dirty="0">
              <a:solidFill>
                <a:srgbClr val="0070C0"/>
              </a:solidFill>
            </a:endParaRPr>
          </a:p>
          <a:p>
            <a:r>
              <a:rPr lang="de-DE">
                <a:solidFill>
                  <a:srgbClr val="0070C0"/>
                </a:solidFill>
              </a:rPr>
              <a:t> 6 m  </a:t>
            </a:r>
            <a:r>
              <a:rPr lang="de-DE" dirty="0">
                <a:solidFill>
                  <a:srgbClr val="0070C0"/>
                </a:solidFill>
              </a:rPr>
              <a:t>Arbeitsbreite (Prototyp)</a:t>
            </a:r>
          </a:p>
          <a:p>
            <a:endParaRPr lang="de-DE" sz="1000" dirty="0">
              <a:solidFill>
                <a:srgbClr val="0070C0"/>
              </a:solidFill>
            </a:endParaRPr>
          </a:p>
          <a:p>
            <a:r>
              <a:rPr lang="de-DE">
                <a:solidFill>
                  <a:srgbClr val="0070C0"/>
                </a:solidFill>
              </a:rPr>
              <a:t> 8 </a:t>
            </a:r>
            <a:r>
              <a:rPr lang="de-DE" dirty="0">
                <a:solidFill>
                  <a:srgbClr val="0070C0"/>
                </a:solidFill>
              </a:rPr>
              <a:t>Injektoren (75 cm </a:t>
            </a:r>
            <a:r>
              <a:rPr lang="de-DE">
                <a:solidFill>
                  <a:srgbClr val="0070C0"/>
                </a:solidFill>
              </a:rPr>
              <a:t>Reihenabstand)</a:t>
            </a:r>
          </a:p>
          <a:p>
            <a:br>
              <a:rPr lang="de-DE" sz="800">
                <a:solidFill>
                  <a:srgbClr val="0070C0"/>
                </a:solidFill>
              </a:rPr>
            </a:br>
            <a:r>
              <a:rPr lang="de-DE">
                <a:solidFill>
                  <a:srgbClr val="0070C0"/>
                </a:solidFill>
              </a:rPr>
              <a:t> 8 Schlauchpumpen </a:t>
            </a:r>
            <a:br>
              <a:rPr lang="de-DE">
                <a:solidFill>
                  <a:srgbClr val="0070C0"/>
                </a:solidFill>
              </a:rPr>
            </a:br>
            <a:r>
              <a:rPr lang="de-DE">
                <a:solidFill>
                  <a:srgbClr val="0070C0"/>
                </a:solidFill>
              </a:rPr>
              <a:t> </a:t>
            </a:r>
            <a:r>
              <a:rPr lang="de-DE" sz="1400">
                <a:solidFill>
                  <a:srgbClr val="0070C0"/>
                </a:solidFill>
              </a:rPr>
              <a:t>(für verstopfungsfreie Förderung partikelhaltiger und</a:t>
            </a:r>
            <a:br>
              <a:rPr lang="de-DE" sz="1400">
                <a:solidFill>
                  <a:srgbClr val="0070C0"/>
                </a:solidFill>
              </a:rPr>
            </a:br>
            <a:r>
              <a:rPr lang="de-DE" sz="1400">
                <a:solidFill>
                  <a:srgbClr val="0070C0"/>
                </a:solidFill>
              </a:rPr>
              <a:t>  dickflüssiger Suspensionen) </a:t>
            </a:r>
            <a:endParaRPr lang="de-DE" sz="1400" dirty="0">
              <a:solidFill>
                <a:srgbClr val="0070C0"/>
              </a:solidFill>
            </a:endParaRPr>
          </a:p>
          <a:p>
            <a:endParaRPr lang="de-DE" sz="1000" dirty="0">
              <a:solidFill>
                <a:srgbClr val="0070C0"/>
              </a:solidFill>
            </a:endParaRPr>
          </a:p>
          <a:p>
            <a:r>
              <a:rPr lang="de-DE">
                <a:solidFill>
                  <a:srgbClr val="0070C0"/>
                </a:solidFill>
              </a:rPr>
              <a:t> 10 </a:t>
            </a:r>
            <a:r>
              <a:rPr lang="de-DE" dirty="0">
                <a:solidFill>
                  <a:srgbClr val="0070C0"/>
                </a:solidFill>
              </a:rPr>
              <a:t>cm Injektionstiefe (konstant)</a:t>
            </a:r>
          </a:p>
          <a:p>
            <a:endParaRPr lang="de-DE" sz="1000" dirty="0">
              <a:solidFill>
                <a:srgbClr val="0070C0"/>
              </a:solidFill>
            </a:endParaRPr>
          </a:p>
          <a:p>
            <a:r>
              <a:rPr lang="de-DE">
                <a:solidFill>
                  <a:srgbClr val="0070C0"/>
                </a:solidFill>
              </a:rPr>
              <a:t> Schlitzverschluss </a:t>
            </a:r>
            <a:r>
              <a:rPr lang="de-DE" dirty="0">
                <a:solidFill>
                  <a:srgbClr val="0070C0"/>
                </a:solidFill>
              </a:rPr>
              <a:t>(</a:t>
            </a:r>
            <a:r>
              <a:rPr lang="de-DE" dirty="0" err="1">
                <a:solidFill>
                  <a:srgbClr val="0070C0"/>
                </a:solidFill>
              </a:rPr>
              <a:t>Striegelzinken</a:t>
            </a:r>
            <a:r>
              <a:rPr lang="de-DE" dirty="0">
                <a:solidFill>
                  <a:srgbClr val="0070C0"/>
                </a:solidFill>
              </a:rPr>
              <a:t>)</a:t>
            </a:r>
          </a:p>
          <a:p>
            <a:endParaRPr lang="de-DE" sz="1000" dirty="0">
              <a:solidFill>
                <a:srgbClr val="0070C0"/>
              </a:solidFill>
            </a:endParaRPr>
          </a:p>
          <a:p>
            <a:r>
              <a:rPr lang="de-DE">
                <a:solidFill>
                  <a:srgbClr val="0070C0"/>
                </a:solidFill>
              </a:rPr>
              <a:t> Liniendepot </a:t>
            </a:r>
            <a:endParaRPr lang="de-DE" dirty="0">
              <a:solidFill>
                <a:srgbClr val="0070C0"/>
              </a:solidFill>
            </a:endParaRPr>
          </a:p>
          <a:p>
            <a:endParaRPr lang="de-DE" sz="1000" dirty="0">
              <a:solidFill>
                <a:srgbClr val="0070C0"/>
              </a:solidFill>
            </a:endParaRPr>
          </a:p>
          <a:p>
            <a:r>
              <a:rPr lang="de-DE">
                <a:solidFill>
                  <a:srgbClr val="0070C0"/>
                </a:solidFill>
              </a:rPr>
              <a:t> </a:t>
            </a:r>
            <a:r>
              <a:rPr lang="de-DE" sz="1700">
                <a:solidFill>
                  <a:srgbClr val="0070C0"/>
                </a:solidFill>
              </a:rPr>
              <a:t>Platzierung </a:t>
            </a:r>
            <a:r>
              <a:rPr lang="de-DE" sz="1700" dirty="0">
                <a:solidFill>
                  <a:srgbClr val="0070C0"/>
                </a:solidFill>
              </a:rPr>
              <a:t>von Flüssigsubstraten im Boden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DD1FE0FD-0629-43F7-968D-36C3F29AAF22}"/>
              </a:ext>
            </a:extLst>
          </p:cNvPr>
          <p:cNvSpPr/>
          <p:nvPr/>
        </p:nvSpPr>
        <p:spPr>
          <a:xfrm>
            <a:off x="2123728" y="5504562"/>
            <a:ext cx="6831579" cy="307777"/>
          </a:xfrm>
          <a:prstGeom prst="rect">
            <a:avLst/>
          </a:prstGeom>
          <a:solidFill>
            <a:srgbClr val="99CCFF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de-DE" sz="1400" dirty="0">
                <a:solidFill>
                  <a:srgbClr val="0070C0"/>
                </a:solidFill>
              </a:rPr>
              <a:t>Hersteller: </a:t>
            </a:r>
            <a:r>
              <a:rPr lang="de-DE" sz="1400" dirty="0" err="1">
                <a:solidFill>
                  <a:srgbClr val="0070C0"/>
                </a:solidFill>
              </a:rPr>
              <a:t>Siegwald</a:t>
            </a:r>
            <a:r>
              <a:rPr lang="de-DE" sz="1400" dirty="0">
                <a:solidFill>
                  <a:srgbClr val="0070C0"/>
                </a:solidFill>
              </a:rPr>
              <a:t> </a:t>
            </a:r>
            <a:r>
              <a:rPr lang="de-DE" sz="1400">
                <a:solidFill>
                  <a:srgbClr val="0070C0"/>
                </a:solidFill>
              </a:rPr>
              <a:t>Gerätebau GmbH, </a:t>
            </a:r>
            <a:r>
              <a:rPr lang="de-DE" sz="1400" dirty="0" err="1">
                <a:solidFill>
                  <a:srgbClr val="0070C0"/>
                </a:solidFill>
              </a:rPr>
              <a:t>Auggen</a:t>
            </a:r>
            <a:r>
              <a:rPr lang="de-DE" sz="1400" dirty="0">
                <a:solidFill>
                  <a:srgbClr val="0070C0"/>
                </a:solidFill>
              </a:rPr>
              <a:t> (geschützt DE 20 2018 104 133.9) 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B97D4CC-8012-4ED0-87A5-0044B502FE24}"/>
              </a:ext>
            </a:extLst>
          </p:cNvPr>
          <p:cNvSpPr txBox="1"/>
          <p:nvPr/>
        </p:nvSpPr>
        <p:spPr>
          <a:xfrm>
            <a:off x="4835695" y="2068393"/>
            <a:ext cx="4119612" cy="3077766"/>
          </a:xfrm>
          <a:prstGeom prst="rect">
            <a:avLst/>
          </a:prstGeom>
          <a:solidFill>
            <a:srgbClr val="CCFF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de-DE" b="1">
                <a:solidFill>
                  <a:srgbClr val="0070C0"/>
                </a:solidFill>
              </a:rPr>
              <a:t>Einsatzgebiete:</a:t>
            </a:r>
            <a:endParaRPr lang="de-DE" b="1" dirty="0">
              <a:solidFill>
                <a:srgbClr val="0070C0"/>
              </a:solidFill>
            </a:endParaRPr>
          </a:p>
          <a:p>
            <a:endParaRPr lang="de-DE" sz="1600" dirty="0">
              <a:solidFill>
                <a:srgbClr val="0070C0"/>
              </a:solidFill>
            </a:endParaRPr>
          </a:p>
          <a:p>
            <a:endParaRPr lang="de-DE" sz="1600" dirty="0">
              <a:solidFill>
                <a:srgbClr val="0070C0"/>
              </a:solidFill>
            </a:endParaRPr>
          </a:p>
          <a:p>
            <a:r>
              <a:rPr lang="de-DE" sz="1600" u="sng">
                <a:solidFill>
                  <a:srgbClr val="0070C0"/>
                </a:solidFill>
              </a:rPr>
              <a:t>Biologische Kontrolle </a:t>
            </a:r>
          </a:p>
          <a:p>
            <a:r>
              <a:rPr lang="de-DE" sz="1600" u="sng">
                <a:solidFill>
                  <a:srgbClr val="0070C0"/>
                </a:solidFill>
              </a:rPr>
              <a:t>Maiswurzelbohrer</a:t>
            </a:r>
            <a:r>
              <a:rPr lang="de-DE" sz="1600">
                <a:solidFill>
                  <a:srgbClr val="0070C0"/>
                </a:solidFill>
              </a:rPr>
              <a:t> in Mais </a:t>
            </a:r>
          </a:p>
          <a:p>
            <a:endParaRPr lang="de-DE" sz="1600">
              <a:solidFill>
                <a:srgbClr val="0070C0"/>
              </a:solidFill>
            </a:endParaRPr>
          </a:p>
          <a:p>
            <a:endParaRPr lang="de-DE" sz="1600" dirty="0">
              <a:solidFill>
                <a:srgbClr val="0070C0"/>
              </a:solidFill>
            </a:endParaRPr>
          </a:p>
          <a:p>
            <a:endParaRPr lang="de-DE" sz="1600" dirty="0">
              <a:solidFill>
                <a:srgbClr val="0070C0"/>
              </a:solidFill>
            </a:endParaRPr>
          </a:p>
          <a:p>
            <a:r>
              <a:rPr lang="de-DE" sz="1600" u="sng">
                <a:solidFill>
                  <a:srgbClr val="0070C0"/>
                </a:solidFill>
              </a:rPr>
              <a:t>Weitere Anwendungen möglich </a:t>
            </a:r>
          </a:p>
          <a:p>
            <a:r>
              <a:rPr lang="de-DE" sz="1600" u="sng">
                <a:solidFill>
                  <a:srgbClr val="0070C0"/>
                </a:solidFill>
              </a:rPr>
              <a:t>Flüssigdüngung 	</a:t>
            </a:r>
            <a:r>
              <a:rPr lang="de-DE" sz="1600">
                <a:solidFill>
                  <a:srgbClr val="0070C0"/>
                </a:solidFill>
              </a:rPr>
              <a:t>in Saatmais</a:t>
            </a:r>
          </a:p>
          <a:p>
            <a:r>
              <a:rPr lang="de-DE" sz="1600">
                <a:solidFill>
                  <a:srgbClr val="0070C0"/>
                </a:solidFill>
              </a:rPr>
              <a:t>		in Getreide</a:t>
            </a:r>
          </a:p>
          <a:p>
            <a:r>
              <a:rPr lang="de-DE" sz="1600">
                <a:solidFill>
                  <a:srgbClr val="0070C0"/>
                </a:solidFill>
              </a:rPr>
              <a:t>		im Grünland</a:t>
            </a:r>
            <a:endParaRPr lang="de-DE" sz="1600" dirty="0">
              <a:solidFill>
                <a:srgbClr val="0070C0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E68424E-29AD-4B7A-BF6D-F4AC14F6F5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948" y="1045662"/>
            <a:ext cx="2189540" cy="97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536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215"/>
            <a:ext cx="9143999" cy="5925312"/>
          </a:xfrm>
          <a:prstGeom prst="rect">
            <a:avLst/>
          </a:prstGeom>
        </p:spPr>
      </p:pic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dirty="0"/>
              <a:t> Folie </a:t>
            </a:r>
            <a:fld id="{BAB19673-DA79-4EBB-BBA8-5AFCEBE2A40A}" type="slidenum">
              <a:rPr lang="de-DE" smtClean="0"/>
              <a:pPr/>
              <a:t>2</a:t>
            </a:fld>
            <a:endParaRPr lang="de-DE" dirty="0"/>
          </a:p>
        </p:txBody>
      </p:sp>
      <p:pic>
        <p:nvPicPr>
          <p:cNvPr id="1026" name="Picture 2" descr="W:\fb580\MaierJu\Projekte\VERSUCHE\cultan depot\a versuche\cc INNOVAR\alles\2017\stempel origin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329" y="6041504"/>
            <a:ext cx="890975" cy="53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W:\fb580\MaierJu\Projekte\VERSUCHE\cultan depot\a versuche\cc INNOVAR\alles\2017\Logo innovA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5942413"/>
            <a:ext cx="2319412" cy="870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oupe 8"/>
          <p:cNvGrpSpPr/>
          <p:nvPr/>
        </p:nvGrpSpPr>
        <p:grpSpPr>
          <a:xfrm>
            <a:off x="3275856" y="5942413"/>
            <a:ext cx="2592288" cy="798955"/>
            <a:chOff x="-491405" y="0"/>
            <a:chExt cx="4422657" cy="1761862"/>
          </a:xfrm>
        </p:grpSpPr>
        <p:pic>
          <p:nvPicPr>
            <p:cNvPr id="20" name="Imag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8104" y="0"/>
              <a:ext cx="1772419" cy="1260000"/>
            </a:xfrm>
            <a:prstGeom prst="rect">
              <a:avLst/>
            </a:prstGeom>
            <a:ln w="38100" cap="sq">
              <a:noFill/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21" name="Image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944"/>
              <a:ext cx="1883367" cy="1260000"/>
            </a:xfrm>
            <a:prstGeom prst="rect">
              <a:avLst/>
            </a:prstGeom>
            <a:ln w="38100" cap="sq">
              <a:noFill/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2" name="ZoneTexte 11"/>
            <p:cNvSpPr txBox="1"/>
            <p:nvPr/>
          </p:nvSpPr>
          <p:spPr>
            <a:xfrm>
              <a:off x="-491405" y="1313627"/>
              <a:ext cx="4422657" cy="44823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 anchor="t">
              <a:no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Fonds européen de développement régional  (FEDER)</a:t>
              </a: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800" b="0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Europäischer</a:t>
              </a:r>
              <a:r>
                <a:rPr kumimoji="0" lang="fr-FR" sz="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Fonds </a:t>
              </a:r>
              <a:r>
                <a:rPr kumimoji="0" lang="fr-FR" sz="800" b="0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für</a:t>
              </a:r>
              <a:r>
                <a:rPr kumimoji="0" lang="fr-FR" sz="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800" b="0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regionale</a:t>
              </a:r>
              <a:r>
                <a:rPr kumimoji="0" lang="fr-FR" sz="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800" b="0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Entwicklung</a:t>
              </a:r>
              <a:r>
                <a:rPr kumimoji="0" lang="fr-FR" sz="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(EFRE)</a:t>
              </a: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Text Box 3187"/>
          <p:cNvSpPr txBox="1">
            <a:spLocks noChangeArrowheads="1"/>
          </p:cNvSpPr>
          <p:nvPr/>
        </p:nvSpPr>
        <p:spPr bwMode="auto">
          <a:xfrm>
            <a:off x="0" y="-45387"/>
            <a:ext cx="9144000" cy="954107"/>
          </a:xfrm>
          <a:prstGeom prst="rect">
            <a:avLst/>
          </a:prstGeom>
          <a:solidFill>
            <a:srgbClr val="66CCFF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de-DE" altLang="de-DE" sz="2800" b="1" dirty="0" err="1">
                <a:solidFill>
                  <a:srgbClr val="0070C0"/>
                </a:solidFill>
              </a:rPr>
              <a:t>LiqInject</a:t>
            </a:r>
            <a:r>
              <a:rPr lang="de-DE" altLang="de-DE" sz="2800" b="1" dirty="0">
                <a:solidFill>
                  <a:srgbClr val="0070C0"/>
                </a:solidFill>
              </a:rPr>
              <a:t> 2020</a:t>
            </a:r>
            <a:r>
              <a:rPr lang="de-DE" altLang="de-DE" sz="3600" b="1" baseline="30000" dirty="0">
                <a:solidFill>
                  <a:srgbClr val="0070C0"/>
                </a:solidFill>
              </a:rPr>
              <a:t>®</a:t>
            </a:r>
            <a:endParaRPr lang="de-DE" altLang="de-DE" sz="2800" b="1" baseline="30000" dirty="0">
              <a:solidFill>
                <a:srgbClr val="0070C0"/>
              </a:solidFill>
            </a:endParaRPr>
          </a:p>
          <a:p>
            <a:pPr algn="ctr" eaLnBrk="1" hangingPunct="1">
              <a:defRPr/>
            </a:pPr>
            <a:r>
              <a:rPr lang="de-DE" altLang="de-DE" sz="2800" b="1" dirty="0">
                <a:solidFill>
                  <a:srgbClr val="0070C0"/>
                </a:solidFill>
              </a:rPr>
              <a:t>Präzisionsinjektionsgerät für Flüssigsubstrate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F4FA81D-93D0-4C0B-A2C2-C4BD0E954B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89552" y="1124744"/>
            <a:ext cx="2438211" cy="108012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4D9F5ADB-6DFC-49BB-8BA4-EAF98A6D22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00054" y="5489395"/>
            <a:ext cx="6943946" cy="48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80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733"/>
            <a:ext cx="9144000" cy="5946983"/>
          </a:xfrm>
          <a:prstGeom prst="rect">
            <a:avLst/>
          </a:prstGeom>
        </p:spPr>
      </p:pic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dirty="0"/>
              <a:t> Folie </a:t>
            </a:r>
            <a:fld id="{BAB19673-DA79-4EBB-BBA8-5AFCEBE2A40A}" type="slidenum">
              <a:rPr lang="de-DE" smtClean="0"/>
              <a:pPr/>
              <a:t>3</a:t>
            </a:fld>
            <a:endParaRPr lang="de-DE" dirty="0"/>
          </a:p>
        </p:txBody>
      </p:sp>
      <p:pic>
        <p:nvPicPr>
          <p:cNvPr id="1026" name="Picture 2" descr="W:\fb580\MaierJu\Projekte\VERSUCHE\cultan depot\a versuche\cc INNOVAR\alles\2017\stempel origin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329" y="6021288"/>
            <a:ext cx="890975" cy="53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W:\fb580\MaierJu\Projekte\VERSUCHE\cultan depot\a versuche\cc INNOVAR\alles\2017\Logo innovA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5949280"/>
            <a:ext cx="2319412" cy="870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oupe 8"/>
          <p:cNvGrpSpPr/>
          <p:nvPr/>
        </p:nvGrpSpPr>
        <p:grpSpPr>
          <a:xfrm>
            <a:off x="3275856" y="5949280"/>
            <a:ext cx="2592288" cy="798955"/>
            <a:chOff x="-491405" y="0"/>
            <a:chExt cx="4422657" cy="1761862"/>
          </a:xfrm>
        </p:grpSpPr>
        <p:pic>
          <p:nvPicPr>
            <p:cNvPr id="20" name="Imag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8104" y="0"/>
              <a:ext cx="1772419" cy="1260000"/>
            </a:xfrm>
            <a:prstGeom prst="rect">
              <a:avLst/>
            </a:prstGeom>
            <a:ln w="38100" cap="sq">
              <a:noFill/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21" name="Image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944"/>
              <a:ext cx="1883367" cy="1260000"/>
            </a:xfrm>
            <a:prstGeom prst="rect">
              <a:avLst/>
            </a:prstGeom>
            <a:ln w="38100" cap="sq">
              <a:noFill/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2" name="ZoneTexte 11"/>
            <p:cNvSpPr txBox="1"/>
            <p:nvPr/>
          </p:nvSpPr>
          <p:spPr>
            <a:xfrm>
              <a:off x="-491405" y="1313627"/>
              <a:ext cx="4422657" cy="44823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 anchor="t">
              <a:no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Fonds européen de développement régional  (FEDER)</a:t>
              </a: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800" b="0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Europäischer</a:t>
              </a:r>
              <a:r>
                <a:rPr kumimoji="0" lang="fr-FR" sz="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Fonds </a:t>
              </a:r>
              <a:r>
                <a:rPr kumimoji="0" lang="fr-FR" sz="800" b="0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für</a:t>
              </a:r>
              <a:r>
                <a:rPr kumimoji="0" lang="fr-FR" sz="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800" b="0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regionale</a:t>
              </a:r>
              <a:r>
                <a:rPr kumimoji="0" lang="fr-FR" sz="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800" b="0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Entwicklung</a:t>
              </a:r>
              <a:r>
                <a:rPr kumimoji="0" lang="fr-FR" sz="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(EFRE)</a:t>
              </a: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Text Box 3187"/>
          <p:cNvSpPr txBox="1">
            <a:spLocks noChangeArrowheads="1"/>
          </p:cNvSpPr>
          <p:nvPr/>
        </p:nvSpPr>
        <p:spPr bwMode="auto">
          <a:xfrm>
            <a:off x="0" y="-45387"/>
            <a:ext cx="9144000" cy="954107"/>
          </a:xfrm>
          <a:prstGeom prst="rect">
            <a:avLst/>
          </a:prstGeom>
          <a:solidFill>
            <a:srgbClr val="66CCFF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de-DE" altLang="de-DE" sz="2800" b="1" dirty="0" err="1">
                <a:solidFill>
                  <a:srgbClr val="0070C0"/>
                </a:solidFill>
              </a:rPr>
              <a:t>LiqInject</a:t>
            </a:r>
            <a:r>
              <a:rPr lang="de-DE" altLang="de-DE" sz="2800" b="1" dirty="0">
                <a:solidFill>
                  <a:srgbClr val="0070C0"/>
                </a:solidFill>
              </a:rPr>
              <a:t> 2020</a:t>
            </a:r>
            <a:r>
              <a:rPr lang="de-DE" altLang="de-DE" sz="3600" b="1" baseline="30000" dirty="0">
                <a:solidFill>
                  <a:srgbClr val="0070C0"/>
                </a:solidFill>
              </a:rPr>
              <a:t>®</a:t>
            </a:r>
            <a:endParaRPr lang="de-DE" altLang="de-DE" sz="2800" b="1" baseline="30000" dirty="0">
              <a:solidFill>
                <a:srgbClr val="0070C0"/>
              </a:solidFill>
            </a:endParaRPr>
          </a:p>
          <a:p>
            <a:pPr algn="ctr" eaLnBrk="1" hangingPunct="1">
              <a:defRPr/>
            </a:pPr>
            <a:r>
              <a:rPr lang="de-DE" altLang="de-DE" sz="2800" b="1" dirty="0">
                <a:solidFill>
                  <a:srgbClr val="0070C0"/>
                </a:solidFill>
              </a:rPr>
              <a:t>Präzisionsinjektionsgerät für Flüssigsubstrate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184552C-9E9F-4245-85AE-EDD41A2BB3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00054" y="5513551"/>
            <a:ext cx="6943946" cy="487722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4CB2DDB-C27D-4D72-ADE9-F68C997B29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85449" y="1124744"/>
            <a:ext cx="2366203" cy="1048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295956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LRA-Daumen-Hoch 1">
      <a:dk1>
        <a:srgbClr val="4D4D4D"/>
      </a:dk1>
      <a:lt1>
        <a:srgbClr val="FFFFFF"/>
      </a:lt1>
      <a:dk2>
        <a:srgbClr val="4D4D4D"/>
      </a:dk2>
      <a:lt2>
        <a:srgbClr val="757575"/>
      </a:lt2>
      <a:accent1>
        <a:srgbClr val="FFC300"/>
      </a:accent1>
      <a:accent2>
        <a:srgbClr val="E62800"/>
      </a:accent2>
      <a:accent3>
        <a:srgbClr val="FFFFFF"/>
      </a:accent3>
      <a:accent4>
        <a:srgbClr val="404040"/>
      </a:accent4>
      <a:accent5>
        <a:srgbClr val="FFDEAA"/>
      </a:accent5>
      <a:accent6>
        <a:srgbClr val="D02300"/>
      </a:accent6>
      <a:hlink>
        <a:srgbClr val="757575"/>
      </a:hlink>
      <a:folHlink>
        <a:srgbClr val="E62800"/>
      </a:folHlink>
    </a:clrScheme>
    <a:fontScheme name="LRA-Daumen-Hoc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LRA-Daumen-Hoch 1">
        <a:dk1>
          <a:srgbClr val="4D4D4D"/>
        </a:dk1>
        <a:lt1>
          <a:srgbClr val="FFFFFF"/>
        </a:lt1>
        <a:dk2>
          <a:srgbClr val="4D4D4D"/>
        </a:dk2>
        <a:lt2>
          <a:srgbClr val="757575"/>
        </a:lt2>
        <a:accent1>
          <a:srgbClr val="FFC300"/>
        </a:accent1>
        <a:accent2>
          <a:srgbClr val="E62800"/>
        </a:accent2>
        <a:accent3>
          <a:srgbClr val="FFFFFF"/>
        </a:accent3>
        <a:accent4>
          <a:srgbClr val="404040"/>
        </a:accent4>
        <a:accent5>
          <a:srgbClr val="FFDEAA"/>
        </a:accent5>
        <a:accent6>
          <a:srgbClr val="D02300"/>
        </a:accent6>
        <a:hlink>
          <a:srgbClr val="757575"/>
        </a:hlink>
        <a:folHlink>
          <a:srgbClr val="E62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119</Words>
  <Application>Microsoft Office PowerPoint</Application>
  <PresentationFormat>Bildschirmpräsentation (4:3)</PresentationFormat>
  <Paragraphs>42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Arial</vt:lpstr>
      <vt:lpstr>Calibri</vt:lpstr>
      <vt:lpstr>Wingdings</vt:lpstr>
      <vt:lpstr>Blank</vt:lpstr>
      <vt:lpstr>PowerPoint-Präsentation</vt:lpstr>
      <vt:lpstr>PowerPoint-Präsentation</vt:lpstr>
      <vt:lpstr>PowerPoint-Präsentation</vt:lpstr>
    </vt:vector>
  </TitlesOfParts>
  <Company>Landratsamt Breisgau Hochschwarzwald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Juergen Maier</dc:creator>
  <cp:lastModifiedBy>km</cp:lastModifiedBy>
  <cp:revision>139</cp:revision>
  <dcterms:created xsi:type="dcterms:W3CDTF">2017-11-03T13:37:13Z</dcterms:created>
  <dcterms:modified xsi:type="dcterms:W3CDTF">2019-09-05T10:58:10Z</dcterms:modified>
</cp:coreProperties>
</file>